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605F-2E5D-A743-BB25-BA7023435899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1507-A63C-9740-A29A-2ED74E17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388</a:t>
            </a:r>
            <a:r>
              <a:rPr lang="en-US" dirty="0" smtClean="0"/>
              <a:t>. </a:t>
            </a:r>
            <a:r>
              <a:rPr lang="en-US" b="1" i="1" dirty="0" err="1" smtClean="0"/>
              <a:t>Ananas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comosis</a:t>
            </a:r>
            <a:r>
              <a:rPr lang="en-US" b="1" i="1" dirty="0" smtClean="0"/>
              <a:t> </a:t>
            </a:r>
            <a:r>
              <a:rPr lang="en-US" b="1" i="0" dirty="0" smtClean="0"/>
              <a:t> (L.) </a:t>
            </a:r>
            <a:r>
              <a:rPr lang="en-US" b="1" i="0" dirty="0" err="1" smtClean="0"/>
              <a:t>Merr</a:t>
            </a:r>
            <a:r>
              <a:rPr lang="en-US" b="1" i="0" dirty="0" smtClean="0"/>
              <a:t>.  </a:t>
            </a:r>
            <a:r>
              <a:rPr lang="en-US" dirty="0" smtClean="0"/>
              <a:t> </a:t>
            </a:r>
            <a:r>
              <a:rPr lang="en-US" dirty="0" smtClean="0"/>
              <a:t>Pineapple.</a:t>
            </a:r>
            <a:r>
              <a:rPr lang="en-US" baseline="0" dirty="0" smtClean="0"/>
              <a:t>  L</a:t>
            </a:r>
            <a:r>
              <a:rPr lang="en-US" dirty="0" smtClean="0"/>
              <a:t>arge elongate cells running across with small elongate cells at right angles to the large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389. Pineapple.</a:t>
            </a:r>
            <a:r>
              <a:rPr lang="en-US" baseline="0" dirty="0" smtClean="0"/>
              <a:t>  S</a:t>
            </a:r>
            <a:r>
              <a:rPr lang="en-US" dirty="0" smtClean="0"/>
              <a:t>maller elongate cells,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390. Pineapple.</a:t>
            </a:r>
            <a:r>
              <a:rPr lang="en-US" baseline="0" dirty="0" smtClean="0"/>
              <a:t>  S</a:t>
            </a:r>
            <a:r>
              <a:rPr lang="en-US" dirty="0" smtClean="0"/>
              <a:t>maller elongate cells plus some more cuboidal cells (arrows) mixed 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391. Pineapple.</a:t>
            </a:r>
            <a:r>
              <a:rPr lang="en-US" baseline="0" dirty="0" smtClean="0"/>
              <a:t>  L</a:t>
            </a:r>
            <a:r>
              <a:rPr lang="en-US" dirty="0" smtClean="0"/>
              <a:t>arge parenchymal cells in pulp,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392. Pineapple.</a:t>
            </a:r>
            <a:r>
              <a:rPr lang="en-US" baseline="0" dirty="0" smtClean="0"/>
              <a:t>  L</a:t>
            </a:r>
            <a:r>
              <a:rPr lang="en-US" dirty="0" smtClean="0"/>
              <a:t>arge parenchymal cell in pulp,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393. Pineapple.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R</a:t>
            </a:r>
            <a:r>
              <a:rPr lang="en-US" dirty="0" err="1" smtClean="0"/>
              <a:t>aphides</a:t>
            </a:r>
            <a:r>
              <a:rPr lang="en-US" dirty="0" smtClean="0"/>
              <a:t>, 25X.  Compare with asparagus and kiwi </a:t>
            </a:r>
            <a:r>
              <a:rPr lang="en-US" dirty="0" err="1" smtClean="0"/>
              <a:t>raphides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3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394. Pineapple.</a:t>
            </a:r>
            <a:r>
              <a:rPr lang="en-US" baseline="0" dirty="0" smtClean="0"/>
              <a:t>  B</a:t>
            </a:r>
            <a:r>
              <a:rPr lang="en-US" dirty="0" smtClean="0"/>
              <a:t>undle of </a:t>
            </a:r>
            <a:r>
              <a:rPr lang="en-US" dirty="0" err="1" smtClean="0"/>
              <a:t>raphides</a:t>
            </a:r>
            <a:r>
              <a:rPr lang="en-US" dirty="0" smtClean="0"/>
              <a:t> in large parenchymal</a:t>
            </a:r>
            <a:r>
              <a:rPr lang="en-US" baseline="0" dirty="0" smtClean="0"/>
              <a:t> cell,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395. Pineapple.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R</a:t>
            </a:r>
            <a:r>
              <a:rPr lang="en-US" dirty="0" err="1" smtClean="0"/>
              <a:t>aphide</a:t>
            </a:r>
            <a:r>
              <a:rPr lang="en-US" dirty="0" smtClean="0"/>
              <a:t> bundle in large parenchymal cell,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67A0-1D70-CB4D-A7CB-AEBB80687F6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B11E-473E-C546-8E12-C1B86A7C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Pineapple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25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long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cell type 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eapple cell type 2 &amp; 3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184035" y="4592367"/>
            <a:ext cx="731077" cy="0"/>
          </a:xfrm>
          <a:prstGeom prst="line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86913" y="5860468"/>
            <a:ext cx="755024" cy="0"/>
          </a:xfrm>
          <a:prstGeom prst="line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4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pulp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0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pulp 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rahpides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rhapide bundl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 rhapide bundle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2016-02-03T23:36:13Z</dcterms:created>
  <dcterms:modified xsi:type="dcterms:W3CDTF">2016-02-03T23:36:42Z</dcterms:modified>
</cp:coreProperties>
</file>